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FFFF"/>
    <a:srgbClr val="FFFF00"/>
    <a:srgbClr val="0000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903" autoAdjust="0"/>
  </p:normalViewPr>
  <p:slideViewPr>
    <p:cSldViewPr>
      <p:cViewPr>
        <p:scale>
          <a:sx n="200" d="100"/>
          <a:sy n="200" d="100"/>
        </p:scale>
        <p:origin x="-84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6331F2D7-7E34-7D42-920A-5D6B9A645DA6}" type="datetimeFigureOut">
              <a:rPr lang="en-US"/>
              <a:pPr>
                <a:defRPr/>
              </a:pPr>
              <a:t>5/15/15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5E7DA331-20DD-3843-A29B-77F0A53C4C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526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omic Sans MS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omic Sans MS" pitchFamily="66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EBB53919-1699-0B4F-B643-62619DF3D779}" type="datetimeFigureOut">
              <a:rPr lang="en-US"/>
              <a:pPr>
                <a:defRPr/>
              </a:pPr>
              <a:t>5/15/15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F3E0CFB6-FDBE-2442-BB21-201DDB72F1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75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3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Web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838201"/>
            <a:ext cx="1828800" cy="685799"/>
          </a:xfrm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24000" y="258762"/>
            <a:ext cx="6934200" cy="350838"/>
          </a:xfrm>
        </p:spPr>
        <p:txBody>
          <a:bodyPr>
            <a:normAutofit/>
          </a:bodyPr>
          <a:lstStyle>
            <a:lvl1pPr algn="l">
              <a:defRPr sz="1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28714" y="6492596"/>
            <a:ext cx="5791200" cy="304800"/>
          </a:xfrm>
        </p:spPr>
        <p:txBody>
          <a:bodyPr>
            <a:normAutofit/>
          </a:bodyPr>
          <a:lstStyle>
            <a:lvl1pPr>
              <a:buNone/>
              <a:defRPr sz="1000"/>
            </a:lvl1pPr>
            <a:lvl3pPr algn="l">
              <a:buNone/>
              <a:defRPr sz="1000" baseline="0"/>
            </a:lvl3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2754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69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BDE283B9-2AE0-6449-9179-2D05738E482A}" type="datetimeFigureOut">
              <a:rPr lang="en-US"/>
              <a:pPr>
                <a:defRPr/>
              </a:pPr>
              <a:t>5/15/15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77A2FA2C-F891-854F-8099-532CF3FD83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8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9FF1771B-2F21-7D4F-9009-2449AEEE8B39}" type="datetimeFigureOut">
              <a:rPr lang="en-US"/>
              <a:pPr>
                <a:defRPr/>
              </a:pPr>
              <a:t>5/15/15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C55BF80D-A9CA-F545-AAAA-9AD7FE5DD2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29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DB6B52B0-6C4D-1748-9063-DE646151A476}" type="datetimeFigureOut">
              <a:rPr lang="en-US"/>
              <a:pPr>
                <a:defRPr/>
              </a:pPr>
              <a:t>5/15/15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BC11BCE4-745D-1942-95A5-41BBAD44FF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2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4" r:id="rId2"/>
    <p:sldLayoutId id="2147483777" r:id="rId3"/>
    <p:sldLayoutId id="2147483775" r:id="rId4"/>
    <p:sldLayoutId id="2147483778" r:id="rId5"/>
    <p:sldLayoutId id="2147483779" r:id="rId6"/>
    <p:sldLayoutId id="2147483780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omic Sans MS" pitchFamily="66" charset="0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Comic Sans MS" pitchFamily="66" charset="0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Comic Sans MS" pitchFamily="66" charset="0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omic Sans MS" pitchFamily="66" charset="0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omic Sans MS" pitchFamily="66" charset="0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Comic Sans MS" pitchFamily="66" charset="0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76200"/>
            <a:ext cx="2286000" cy="228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pPr fontAlgn="auto">
              <a:spcAft>
                <a:spcPts val="0"/>
              </a:spcAft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Test:  </a:t>
            </a:r>
            <a:r>
              <a:rPr lang="en-US" sz="1000" dirty="0">
                <a:latin typeface="Comic Sans MS" pitchFamily="66" charset="0"/>
              </a:rPr>
              <a:t>Montserrat </a:t>
            </a:r>
            <a:r>
              <a:rPr lang="en-US" sz="1000" dirty="0" smtClean="0">
                <a:latin typeface="Comic Sans MS" pitchFamily="66" charset="0"/>
              </a:rPr>
              <a:t>700 alternative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</a:t>
            </a: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4" name="Picture 3" descr="Montserrat 700 alternativ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562600"/>
            <a:ext cx="7772400" cy="11430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I only focused on a typeface/ font for the header</a:t>
            </a:r>
            <a:r>
              <a:rPr kumimoji="0" lang="en-US" sz="1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section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1000" dirty="0" smtClean="0">
                <a:latin typeface="+mn-lt"/>
                <a:ea typeface="+mj-ea"/>
                <a:cs typeface="+mj-cs"/>
              </a:rPr>
              <a:t>Want something that looks contemporary, sans-serif, but not so common-looking that it’s not distinctive in any way</a:t>
            </a:r>
            <a:endParaRPr kumimoji="0" lang="en-US" sz="10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1000" baseline="0" dirty="0" smtClean="0">
                <a:latin typeface="+mn-lt"/>
                <a:ea typeface="+mj-ea"/>
                <a:cs typeface="+mj-cs"/>
              </a:rPr>
              <a:t>Like</a:t>
            </a:r>
            <a:r>
              <a:rPr lang="en-US" sz="1000" dirty="0" smtClean="0">
                <a:latin typeface="+mn-lt"/>
                <a:ea typeface="+mj-ea"/>
                <a:cs typeface="+mj-cs"/>
              </a:rPr>
              <a:t> this one, but the cap “F” looks strange and a little distracting to me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Some of the letters also</a:t>
            </a:r>
            <a:r>
              <a:rPr kumimoji="0" lang="en-US" sz="1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look a little “</a:t>
            </a:r>
            <a:r>
              <a:rPr kumimoji="0" lang="en-US" sz="1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cursivey</a:t>
            </a:r>
            <a:r>
              <a:rPr kumimoji="0" lang="en-US" sz="1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” to me and kind of blend together IMO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85938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unit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76200"/>
            <a:ext cx="2286000" cy="228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pPr fontAlgn="auto">
              <a:spcAft>
                <a:spcPts val="0"/>
              </a:spcAft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Test:  </a:t>
            </a:r>
            <a:r>
              <a:rPr lang="en-US" sz="1000" dirty="0" err="1" smtClean="0">
                <a:latin typeface="Comic Sans MS" pitchFamily="66" charset="0"/>
              </a:rPr>
              <a:t>Nunito</a:t>
            </a: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5562600"/>
            <a:ext cx="7772400" cy="11430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Settled on this one, for now, for </a:t>
            </a: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th</a:t>
            </a:r>
            <a:r>
              <a:rPr lang="en-US" sz="1000" dirty="0" smtClean="0">
                <a:latin typeface="+mn-lt"/>
                <a:ea typeface="+mj-ea"/>
                <a:cs typeface="+mj-cs"/>
              </a:rPr>
              <a:t>e header section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1000" dirty="0" smtClean="0">
                <a:latin typeface="+mn-lt"/>
                <a:ea typeface="+mj-ea"/>
                <a:cs typeface="+mj-cs"/>
              </a:rPr>
              <a:t>Looks contemporary, but the rounded glyph edges/”corners” soften it and make it look a little more distinctive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1000" dirty="0" smtClean="0">
                <a:latin typeface="+mn-lt"/>
                <a:ea typeface="+mj-ea"/>
                <a:cs typeface="+mj-cs"/>
              </a:rPr>
              <a:t>I like that it’s uncluttered, not distracting, but a little different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I’m sure it varies a lot from person to person, but this font, though contemporary and sort</a:t>
            </a:r>
            <a:r>
              <a:rPr kumimoji="0" lang="en-US" sz="1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of cool looking, </a:t>
            </a:r>
            <a:r>
              <a:rPr lang="en-US" sz="1000" dirty="0" smtClean="0">
                <a:latin typeface="+mn-lt"/>
                <a:ea typeface="+mj-ea"/>
                <a:cs typeface="+mj-cs"/>
              </a:rPr>
              <a:t>for some reason (to me) conveys a simpler, more “welcoming” experience for the user on the site.</a:t>
            </a:r>
          </a:p>
        </p:txBody>
      </p:sp>
    </p:spTree>
    <p:extLst>
      <p:ext uri="{BB962C8B-B14F-4D97-AF65-F5344CB8AC3E}">
        <p14:creationId xmlns:p14="http://schemas.microsoft.com/office/powerpoint/2010/main" val="4146902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76200"/>
            <a:ext cx="990600" cy="228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775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Original: Calibri</a:t>
            </a: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3" name="Picture 2" descr="Screen Shot 2015-05-19 at 3.34.2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5562600"/>
            <a:ext cx="7772400" cy="11430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I only commented on the first two,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but included shots of some others I tried</a:t>
            </a:r>
            <a:endParaRPr lang="en-US" dirty="0" smtClean="0"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8835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76200"/>
            <a:ext cx="2286000" cy="228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pPr fontAlgn="auto">
              <a:spcAft>
                <a:spcPts val="0"/>
              </a:spcAft>
            </a:pPr>
            <a:r>
              <a:rPr lang="en-US" sz="1000" dirty="0">
                <a:latin typeface="Comic Sans MS" pitchFamily="66" charset="0"/>
              </a:rPr>
              <a:t>Test: </a:t>
            </a:r>
            <a:r>
              <a:rPr lang="en-US" sz="1000" dirty="0" smtClean="0">
                <a:latin typeface="Comic Sans MS" pitchFamily="66" charset="0"/>
              </a:rPr>
              <a:t>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Montserrat 400</a:t>
            </a: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6" name="Picture 5" descr="Screen Shot 2015-05-19 at 3.35.1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2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76200"/>
            <a:ext cx="2286000" cy="228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pPr fontAlgn="auto">
              <a:spcAft>
                <a:spcPts val="0"/>
              </a:spcAft>
            </a:pPr>
            <a:r>
              <a:rPr lang="en-US" sz="1000" dirty="0">
                <a:latin typeface="Comic Sans MS" pitchFamily="66" charset="0"/>
              </a:rPr>
              <a:t>Test: </a:t>
            </a:r>
            <a:r>
              <a:rPr lang="en-US" sz="1000" dirty="0" smtClean="0">
                <a:latin typeface="Comic Sans MS" pitchFamily="66" charset="0"/>
              </a:rPr>
              <a:t>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Montserrat 700</a:t>
            </a: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2" name="Picture 1" descr="Montserrat 70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048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4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eeZe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31750"/>
            <a:ext cx="2286000" cy="228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pPr fontAlgn="auto">
              <a:spcAft>
                <a:spcPts val="0"/>
              </a:spcAft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Test:  </a:t>
            </a:r>
            <a:r>
              <a:rPr lang="en-US" sz="1000" dirty="0" err="1" smtClean="0">
                <a:latin typeface="Comic Sans MS" pitchFamily="66" charset="0"/>
              </a:rPr>
              <a:t>ABeeZee</a:t>
            </a: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5562600"/>
            <a:ext cx="7772400" cy="11430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xx</a:t>
            </a: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01691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76200"/>
            <a:ext cx="2286000" cy="228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pPr fontAlgn="auto">
              <a:spcAft>
                <a:spcPts val="0"/>
              </a:spcAft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Test:  </a:t>
            </a:r>
            <a:r>
              <a:rPr lang="en-US" sz="1000" dirty="0" smtClean="0">
                <a:latin typeface="Comic Sans MS" pitchFamily="66" charset="0"/>
              </a:rPr>
              <a:t> Cabin</a:t>
            </a: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5562600"/>
            <a:ext cx="7772400" cy="11430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xx</a:t>
            </a: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7" name="Picture 6" descr="Cabi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342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0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76200"/>
            <a:ext cx="2286000" cy="228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pPr fontAlgn="auto">
              <a:spcAft>
                <a:spcPts val="0"/>
              </a:spcAft>
            </a:pPr>
            <a:r>
              <a:rPr lang="en-US" sz="1000" dirty="0">
                <a:latin typeface="Comic Sans MS" pitchFamily="66" charset="0"/>
              </a:rPr>
              <a:t>Test: </a:t>
            </a:r>
            <a:r>
              <a:rPr lang="en-US" sz="1000" dirty="0" smtClean="0">
                <a:latin typeface="Comic Sans MS" pitchFamily="66" charset="0"/>
              </a:rPr>
              <a:t>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Cambay Normal 400</a:t>
            </a: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3" name="Picture 2" descr="Camb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38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76200"/>
            <a:ext cx="2286000" cy="228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pPr fontAlgn="auto">
              <a:spcAft>
                <a:spcPts val="0"/>
              </a:spcAft>
            </a:pPr>
            <a:r>
              <a:rPr lang="en-US" sz="1000" dirty="0">
                <a:latin typeface="Comic Sans MS" pitchFamily="66" charset="0"/>
              </a:rPr>
              <a:t>Test: </a:t>
            </a:r>
            <a:r>
              <a:rPr lang="en-US" sz="1000" dirty="0" smtClean="0">
                <a:latin typeface="Comic Sans MS" pitchFamily="66" charset="0"/>
              </a:rPr>
              <a:t>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Cambay Bold</a:t>
            </a:r>
            <a:r>
              <a:rPr kumimoji="0" lang="en-US" sz="1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700</a:t>
            </a: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4" name="Picture 3" descr="Cambay Bold 70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24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Comic Sans MS" pitchFamily="66" charset="0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75261</TotalTime>
  <Words>218</Words>
  <Application>Microsoft Macintosh PowerPoint</Application>
  <PresentationFormat>On-screen Show (4:3)</PresentationFormat>
  <Paragraphs>20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Raizlabs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Greg Raiz</dc:creator>
  <cp:keywords>wireframe template</cp:keywords>
  <dc:description>This sample template was created by Raizlabs.com.  You can use this template anyway you want with no restrictions however do not remove this notice.   Http://www.raizlabs.com</dc:description>
  <cp:lastModifiedBy>Jay Trenary</cp:lastModifiedBy>
  <cp:revision>2369</cp:revision>
  <cp:lastPrinted>2015-05-16T19:14:24Z</cp:lastPrinted>
  <dcterms:created xsi:type="dcterms:W3CDTF">2007-03-22T16:05:20Z</dcterms:created>
  <dcterms:modified xsi:type="dcterms:W3CDTF">2015-05-20T18:51:54Z</dcterms:modified>
  <cp:category>UI Design</cp:category>
</cp:coreProperties>
</file>